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97CEF-85F6-944B-9F33-67E5FC813777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19B3D-404D-D345-A199-5134EC39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B3D-404D-D345-A199-5134EC394A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2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B3D-404D-D345-A199-5134EC394A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2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B3D-404D-D345-A199-5134EC394A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24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B3D-404D-D345-A199-5134EC394A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24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B3D-404D-D345-A199-5134EC394A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2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B3D-404D-D345-A199-5134EC394A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2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B3D-404D-D345-A199-5134EC394A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2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1DB0-CABB-664E-AA8B-4212CCC66EC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BE62-782F-4740-B206-AE63DED3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8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1DB0-CABB-664E-AA8B-4212CCC66EC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BE62-782F-4740-B206-AE63DED3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3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1DB0-CABB-664E-AA8B-4212CCC66EC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BE62-782F-4740-B206-AE63DED3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4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1DB0-CABB-664E-AA8B-4212CCC66EC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BE62-782F-4740-B206-AE63DED3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6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1DB0-CABB-664E-AA8B-4212CCC66EC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BE62-782F-4740-B206-AE63DED3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1DB0-CABB-664E-AA8B-4212CCC66EC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BE62-782F-4740-B206-AE63DED3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1DB0-CABB-664E-AA8B-4212CCC66EC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BE62-782F-4740-B206-AE63DED3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1DB0-CABB-664E-AA8B-4212CCC66EC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BE62-782F-4740-B206-AE63DED3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4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1DB0-CABB-664E-AA8B-4212CCC66EC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BE62-782F-4740-B206-AE63DED3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1DB0-CABB-664E-AA8B-4212CCC66EC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BE62-782F-4740-B206-AE63DED3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6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1DB0-CABB-664E-AA8B-4212CCC66EC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BE62-782F-4740-B206-AE63DED3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3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1DB0-CABB-664E-AA8B-4212CCC66EC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0BE62-782F-4740-B206-AE63DED3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2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 1 Level 2 </a:t>
            </a:r>
            <a:br>
              <a:rPr lang="en-US" dirty="0" smtClean="0"/>
            </a:br>
            <a:r>
              <a:rPr lang="en-US" dirty="0" smtClean="0"/>
              <a:t>Maths Assessment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3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L2/A1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98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Draw a circle around the even numbers in the list: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8    9    10    11    12    13    14    15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8471" y="866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7000" y="364670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marks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2253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8882" y="6488668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L2/S1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59" y="295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Tick the shapes that are triangles.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8471" y="866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50979" y="1120588"/>
            <a:ext cx="4220883" cy="3293602"/>
            <a:chOff x="3563470" y="2510118"/>
            <a:chExt cx="4220883" cy="3293602"/>
          </a:xfrm>
        </p:grpSpPr>
        <p:sp>
          <p:nvSpPr>
            <p:cNvPr id="8" name="Chevron 7"/>
            <p:cNvSpPr/>
            <p:nvPr/>
          </p:nvSpPr>
          <p:spPr>
            <a:xfrm>
              <a:off x="4811058" y="3824942"/>
              <a:ext cx="1718235" cy="94129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53412" y="2943412"/>
              <a:ext cx="776941" cy="76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3944471" y="2510118"/>
              <a:ext cx="485588" cy="1679109"/>
            </a:xfrm>
            <a:prstGeom prst="triangle">
              <a:avLst/>
            </a:prstGeom>
            <a:solidFill>
              <a:srgbClr val="7793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835138">
              <a:off x="3563470" y="5229413"/>
              <a:ext cx="1733177" cy="5528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 rot="1691938">
              <a:off x="6424706" y="4908176"/>
              <a:ext cx="1359647" cy="895544"/>
            </a:xfrm>
            <a:prstGeom prst="rtTriangl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47059" y="5274235"/>
            <a:ext cx="709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Name the shape in the middle 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729378" y="1253422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marks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1348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L2/S2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3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Complete the table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8471" y="866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052" y="2933700"/>
            <a:ext cx="977900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311" y="4501030"/>
            <a:ext cx="1155700" cy="1143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481294" y="2011829"/>
            <a:ext cx="0" cy="3740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48518" y="1957300"/>
            <a:ext cx="0" cy="37950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016312" y="4171576"/>
            <a:ext cx="439345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079811" y="5752353"/>
            <a:ext cx="43448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00730" y="2750855"/>
            <a:ext cx="4323975" cy="19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50234" y="2097304"/>
            <a:ext cx="955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</a:t>
            </a:r>
          </a:p>
          <a:p>
            <a:r>
              <a:rPr lang="en-US" dirty="0" smtClean="0"/>
              <a:t>of faces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08888" y="3174413"/>
            <a:ext cx="3796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4117" y="4691530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5229218" y="2104524"/>
            <a:ext cx="1135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</a:t>
            </a:r>
          </a:p>
          <a:p>
            <a:r>
              <a:rPr lang="en-US" dirty="0" smtClean="0"/>
              <a:t>of corners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430682" y="2026770"/>
            <a:ext cx="0" cy="3725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47000" y="364670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marks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8874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L2/S3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3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Put a cross under the box that describes where the blue square is.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8471" y="866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641600"/>
            <a:ext cx="1968500" cy="157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00" y="4442759"/>
            <a:ext cx="6400800" cy="97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7000" y="364670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1 mark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3514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Tick the shape the boy is thinking of</a:t>
            </a:r>
            <a:endParaRPr lang="en-US" dirty="0"/>
          </a:p>
        </p:txBody>
      </p:sp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70" y="1417637"/>
            <a:ext cx="4164759" cy="516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L2/S4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7000" y="251495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1 mark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0343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84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height of the door to your classroom is 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L2/S5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630705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 centimetres 		2 metres	               2 miles		</a:t>
            </a:r>
          </a:p>
          <a:p>
            <a:pPr algn="ctr"/>
            <a:r>
              <a:rPr lang="en-US" sz="3200" dirty="0" smtClean="0"/>
              <a:t>2 kilograms		20 centimetres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03412"/>
            <a:ext cx="77604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Choose the best answer: 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7000" y="364670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1 mark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0866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53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 measured the height of these dolls using blocks.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many blocks taller is the big doll than the small doll?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118224"/>
            <a:ext cx="3121212" cy="3005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L2/S6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08692" y="3558678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1 mark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3637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the correct letter in the correct box on the diagram.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L2/HD1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70" y="1792198"/>
            <a:ext cx="7611035" cy="4460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7000" y="1372000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marks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9151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3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 at the chart.</a:t>
            </a:r>
            <a:br>
              <a:rPr lang="en-US" dirty="0" smtClean="0"/>
            </a:br>
            <a:r>
              <a:rPr lang="en-US" dirty="0" smtClean="0"/>
              <a:t>Write which child scored the most goals.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L2/HD2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76" y="2230135"/>
            <a:ext cx="5168900" cy="4194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7000" y="364670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1 mark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17787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13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Jo wanted to find out whether the children in her class liked carrots or peas. </a:t>
            </a:r>
            <a:br>
              <a:rPr lang="en-US" sz="3200" dirty="0" smtClean="0"/>
            </a:br>
            <a:r>
              <a:rPr lang="en-US" sz="3200" dirty="0" smtClean="0"/>
              <a:t>Here are her survey results: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8000"/>
                </a:solidFill>
              </a:rPr>
              <a:t>peas	peas	peas	carrots	carrots 	</a:t>
            </a:r>
            <a:br>
              <a:rPr lang="en-US" sz="3200" dirty="0" smtClean="0">
                <a:solidFill>
                  <a:srgbClr val="008000"/>
                </a:solidFill>
              </a:rPr>
            </a:br>
            <a:r>
              <a:rPr lang="en-US" sz="3200" dirty="0" smtClean="0">
                <a:solidFill>
                  <a:srgbClr val="008000"/>
                </a:solidFill>
              </a:rPr>
              <a:t>peas	carrots	peas	peas  peas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Complete the table to show her results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L2/HD3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93004"/>
              </p:ext>
            </p:extLst>
          </p:nvPr>
        </p:nvGraphicFramePr>
        <p:xfrm>
          <a:off x="2420469" y="4482652"/>
          <a:ext cx="3391649" cy="155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647"/>
                <a:gridCol w="1778002"/>
              </a:tblGrid>
              <a:tr h="42313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Frequency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Carrots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21026" y="5558076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1 mark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8371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these apples: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L2/N1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128806"/>
            <a:ext cx="3937000" cy="529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7000" y="364670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1 mark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5088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76" y="1879600"/>
            <a:ext cx="5294724" cy="3558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863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Here is a chart showing children’s favourite fruit.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L2/HD4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9882" y="5438588"/>
            <a:ext cx="7237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4 children like grapes best. </a:t>
            </a:r>
            <a:br>
              <a:rPr lang="en-US" sz="4000" dirty="0" smtClean="0"/>
            </a:br>
            <a:r>
              <a:rPr lang="en-US" sz="4000" dirty="0" smtClean="0"/>
              <a:t>Show this on the chart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747000" y="1444669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1 mark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40165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3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chart shows the clubs that children in Acorn Class are in.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L2/HD5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63" y="1957293"/>
            <a:ext cx="6393037" cy="2911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0588" y="4811059"/>
            <a:ext cx="6499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children are in the computer club?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747000" y="1965487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1 mark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8371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L2/N2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12" y="1493369"/>
            <a:ext cx="7204092" cy="2914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7000" y="364670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marks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0609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L2/N3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Half of these apples are going to be put into the box.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many will go in the box?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71694"/>
            <a:ext cx="4913407" cy="2003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7587" y="2914080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1 mark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7397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L2/C1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6 + 8 = 14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Complete the following number sentences: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9175" y="2818510"/>
            <a:ext cx="551329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..... + ..... = .....</a:t>
            </a:r>
          </a:p>
          <a:p>
            <a:endParaRPr lang="en-US" sz="4000" dirty="0" smtClean="0"/>
          </a:p>
          <a:p>
            <a:r>
              <a:rPr lang="en-US" sz="4000" dirty="0" smtClean="0"/>
              <a:t>..... - ..... = .....</a:t>
            </a:r>
          </a:p>
          <a:p>
            <a:endParaRPr lang="en-US" sz="4000" dirty="0" smtClean="0"/>
          </a:p>
          <a:p>
            <a:r>
              <a:rPr lang="en-US" sz="4000" dirty="0" smtClean="0"/>
              <a:t>..... - ..... = .....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47000" y="364670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3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marks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6789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L2/C2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Draw lines to match up the pairs of numbers that have a sum of 9.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3429000"/>
            <a:ext cx="32639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7000" y="364670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2 marks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5135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L2/C3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much more do I need to make 10p?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2794000"/>
            <a:ext cx="3390900" cy="127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2996" y="1232972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marks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7039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L2/C4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98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shop had 25 ice creams. </a:t>
            </a:r>
            <a:br>
              <a:rPr lang="en-US" dirty="0" smtClean="0"/>
            </a:br>
            <a:r>
              <a:rPr lang="en-US" dirty="0" smtClean="0"/>
              <a:t>8 were sold and so there were 17 left.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Write a number sentence to show what happened.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8471" y="866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FD0026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3" y="4528626"/>
            <a:ext cx="1059138" cy="1896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7000" y="364670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marks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2635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7000" y="6424706"/>
            <a:ext cx="159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L2/C5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98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15 ducks were on a pond.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11 flew away.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many were left?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8471" y="866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8" y="267480"/>
            <a:ext cx="3249706" cy="1198216"/>
          </a:xfrm>
          <a:prstGeom prst="rect">
            <a:avLst/>
          </a:prstGeom>
        </p:spPr>
      </p:pic>
      <p:pic>
        <p:nvPicPr>
          <p:cNvPr id="5" name="Picture 4" descr="AA0282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75" y="3496235"/>
            <a:ext cx="2130925" cy="2427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7000" y="364670"/>
            <a:ext cx="12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1 mark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6115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226</Words>
  <Application>Microsoft Office PowerPoint</Application>
  <PresentationFormat>On-screen Show (4:3)</PresentationFormat>
  <Paragraphs>87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Set 1 Level 2  Maths Assessment Test</vt:lpstr>
      <vt:lpstr>Count these apples: </vt:lpstr>
      <vt:lpstr>PowerPoint Presentation</vt:lpstr>
      <vt:lpstr>  Half of these apples are going to be put into the box.   How many will go in the box? </vt:lpstr>
      <vt:lpstr>  6 + 8 = 14   Complete the following number sentences: </vt:lpstr>
      <vt:lpstr>   Draw lines to match up the pairs of numbers that have a sum of 9.</vt:lpstr>
      <vt:lpstr> How much more do I need to make 10p?  </vt:lpstr>
      <vt:lpstr> A shop had 25 ice creams.  8 were sold and so there were 17 left.    Write a number sentence to show what happened.   </vt:lpstr>
      <vt:lpstr> 15 ducks were on a pond.   11 flew away.   How many were left?   </vt:lpstr>
      <vt:lpstr> Draw a circle around the even numbers in the list:    8    9    10    11    12    13    14    15</vt:lpstr>
      <vt:lpstr> Tick the shapes that are triangles.   </vt:lpstr>
      <vt:lpstr> Complete the table</vt:lpstr>
      <vt:lpstr>Put a cross under the box that describes where the blue square is. </vt:lpstr>
      <vt:lpstr>Tick the shape the boy is thinking of</vt:lpstr>
      <vt:lpstr>The height of the door to your classroom is :</vt:lpstr>
      <vt:lpstr>Ann measured the height of these dolls using blocks.  How many blocks taller is the big doll than the small doll?  </vt:lpstr>
      <vt:lpstr>Put the correct letter in the correct box on the diagram. </vt:lpstr>
      <vt:lpstr>Look at the chart. Write which child scored the most goals. </vt:lpstr>
      <vt:lpstr>Jo wanted to find out whether the children in her class liked carrots or peas.  Here are her survey results:  peas peas peas carrots carrots   peas carrots peas peas  peas   Complete the table to show her results</vt:lpstr>
      <vt:lpstr>Here is a chart showing children’s favourite fruit. </vt:lpstr>
      <vt:lpstr>The chart shows the clubs that children in Acorn Class are in. </vt:lpstr>
    </vt:vector>
  </TitlesOfParts>
  <Company>Academies Enterprise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Level 2  Maths Assessment Test</dc:title>
  <dc:creator>Deborah McCarthy</dc:creator>
  <cp:lastModifiedBy>Kangaroo Maths</cp:lastModifiedBy>
  <cp:revision>16</cp:revision>
  <dcterms:created xsi:type="dcterms:W3CDTF">2013-10-10T14:05:36Z</dcterms:created>
  <dcterms:modified xsi:type="dcterms:W3CDTF">2014-05-18T21:24:06Z</dcterms:modified>
</cp:coreProperties>
</file>