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5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9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1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8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8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6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07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8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5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9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287E-EA68-414F-BD36-57130AE680E6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45D0-9CC7-45C8-92B3-B4DE91467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7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Find the first four terms of the sequences generated by each expression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Which sequences are the same?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What does that tell you about the expressions?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/>
              <a:t>Can you find other pairs of expressions that give the same sequence?</a:t>
            </a:r>
            <a:endParaRPr lang="en-GB" sz="3200" dirty="0"/>
          </a:p>
        </p:txBody>
      </p:sp>
      <p:pic>
        <p:nvPicPr>
          <p:cNvPr id="3" name="Picture 2" descr="kenny_footer_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Find the matching pairs of expressions and write them in the table here.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For those that don’t match, can you make up another expression based on the same pattern?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57700"/>
              </p:ext>
            </p:extLst>
          </p:nvPr>
        </p:nvGraphicFramePr>
        <p:xfrm>
          <a:off x="611560" y="1628800"/>
          <a:ext cx="7848870" cy="2968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1013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3(n + 5)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3n + 15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1013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kenny_footer_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3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82865"/>
              </p:ext>
            </p:extLst>
          </p:nvPr>
        </p:nvGraphicFramePr>
        <p:xfrm>
          <a:off x="0" y="2"/>
          <a:ext cx="9143999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974"/>
                <a:gridCol w="1141389"/>
                <a:gridCol w="1138462"/>
                <a:gridCol w="1136704"/>
                <a:gridCol w="1138462"/>
                <a:gridCol w="1138462"/>
                <a:gridCol w="1139632"/>
                <a:gridCol w="1168914"/>
              </a:tblGrid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4(n+2)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4n+2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2n+4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5n+1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2(n+2)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4n-2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6n+8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2(2n+7)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3(n+4)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20-2n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8n-4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4(2n-1)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7n+5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4n+8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2(n-1)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2(10-n)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kenny_footer_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7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nny_footer_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6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14146"/>
              </p:ext>
            </p:extLst>
          </p:nvPr>
        </p:nvGraphicFramePr>
        <p:xfrm>
          <a:off x="0" y="2"/>
          <a:ext cx="9143999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974"/>
                <a:gridCol w="1141389"/>
                <a:gridCol w="1138462"/>
                <a:gridCol w="1136704"/>
                <a:gridCol w="1138462"/>
                <a:gridCol w="1138462"/>
                <a:gridCol w="1139632"/>
                <a:gridCol w="1168914"/>
              </a:tblGrid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4(n+2)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4n+2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2n+4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5n+1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 16, 20, 24,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 10, 14, 18,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 8, 10, 12,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 11, 16, 21,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2(n+2)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4n-2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6n+8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2(2n+7)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 8, 10, 12,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 6, 10, 14,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 20, 26, 32,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 22, 26, 30,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3(n+4)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20-2n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8n-4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4(2n-1)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 18, 21, 24,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 16, 14, 12,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 12, 20, 28,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 12, 20, 28,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7n+5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4n+8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2(n-1)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2(10-n)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31" marR="4813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 19, 26, 33,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 16, 20, 24,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 2, 4, 6, …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 16, 14, 12, …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269</Words>
  <Application>Microsoft Office PowerPoint</Application>
  <PresentationFormat>On-screen Show (4:3)</PresentationFormat>
  <Paragraphs>150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Malvern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Kangaroo Maths</cp:lastModifiedBy>
  <cp:revision>7</cp:revision>
  <dcterms:created xsi:type="dcterms:W3CDTF">2011-11-23T10:25:01Z</dcterms:created>
  <dcterms:modified xsi:type="dcterms:W3CDTF">2016-11-17T22:48:03Z</dcterms:modified>
</cp:coreProperties>
</file>