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FF00"/>
    <a:srgbClr val="FF9933"/>
    <a:srgbClr val="FCFC20"/>
    <a:srgbClr val="AAAEF4"/>
    <a:srgbClr val="FFFF99"/>
    <a:srgbClr val="FF00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9657-50AA-4820-96EA-7530F3B23E4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8477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28A0-D1BB-4D31-84EC-69CA3F2FD7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4607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2FF42-CAA3-448F-A7E7-B36A86720C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3076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863C5-B182-4D52-A126-392F399B5AC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0948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AD27-435D-4961-9308-9A092358174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1045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8323A-CB6C-4E33-B283-A36C73CB034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699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DA07-5437-43A4-B1D0-83F603A381F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9676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2C86-B641-4DD3-ABDD-CFA2CA5331A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647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97E33-1FF6-404B-834C-0385E18F0A0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5073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AEAE-E2B9-4BB9-AE10-4BB58A62669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42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D76F-F8C5-4359-8632-BF329BA5659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2229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B3A49-D534-42B7-A557-E7F08ABA850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0472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70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249020"/>
              </p:ext>
            </p:extLst>
          </p:nvPr>
        </p:nvGraphicFramePr>
        <p:xfrm>
          <a:off x="827088" y="1989138"/>
          <a:ext cx="7632700" cy="3887788"/>
        </p:xfrm>
        <a:graphic>
          <a:graphicData uri="http://schemas.openxmlformats.org/drawingml/2006/table">
            <a:tbl>
              <a:tblPr/>
              <a:tblGrid>
                <a:gridCol w="2544762"/>
                <a:gridCol w="2543175"/>
                <a:gridCol w="2544763"/>
              </a:tblGrid>
              <a:tr h="1349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View from the top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View from the front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View from the side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8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1692275" y="4149725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6732588" y="4149725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4211638" y="4149725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74" name="WordArt 26"/>
          <p:cNvSpPr>
            <a:spLocks noChangeArrowheads="1" noChangeShapeType="1" noTextEdit="1"/>
          </p:cNvSpPr>
          <p:nvPr/>
        </p:nvSpPr>
        <p:spPr bwMode="auto">
          <a:xfrm>
            <a:off x="2178972" y="620688"/>
            <a:ext cx="5040907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Name that shape!</a:t>
            </a:r>
            <a:endParaRPr lang="en-GB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45368"/>
              </p:ext>
            </p:extLst>
          </p:nvPr>
        </p:nvGraphicFramePr>
        <p:xfrm>
          <a:off x="827088" y="1989138"/>
          <a:ext cx="7632700" cy="3887788"/>
        </p:xfrm>
        <a:graphic>
          <a:graphicData uri="http://schemas.openxmlformats.org/drawingml/2006/table">
            <a:tbl>
              <a:tblPr/>
              <a:tblGrid>
                <a:gridCol w="2544762"/>
                <a:gridCol w="2543175"/>
                <a:gridCol w="2544763"/>
              </a:tblGrid>
              <a:tr h="1349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View from the top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View from the front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View from the side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8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6227763" y="4149725"/>
            <a:ext cx="1871662" cy="914400"/>
          </a:xfrm>
          <a:prstGeom prst="rect">
            <a:avLst/>
          </a:prstGeom>
          <a:solidFill>
            <a:srgbClr val="FCFC2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4211638" y="4149725"/>
            <a:ext cx="914400" cy="914400"/>
          </a:xfrm>
          <a:prstGeom prst="rect">
            <a:avLst/>
          </a:prstGeom>
          <a:solidFill>
            <a:srgbClr val="FCFC2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1187450" y="4149725"/>
            <a:ext cx="1871663" cy="914400"/>
          </a:xfrm>
          <a:prstGeom prst="rect">
            <a:avLst/>
          </a:prstGeom>
          <a:solidFill>
            <a:srgbClr val="FCFC2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" name="WordArt 26"/>
          <p:cNvSpPr>
            <a:spLocks noChangeArrowheads="1" noChangeShapeType="1" noTextEdit="1"/>
          </p:cNvSpPr>
          <p:nvPr/>
        </p:nvSpPr>
        <p:spPr bwMode="auto">
          <a:xfrm>
            <a:off x="2178972" y="620688"/>
            <a:ext cx="5040907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Name that shape!</a:t>
            </a:r>
            <a:endParaRPr lang="en-GB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371507"/>
              </p:ext>
            </p:extLst>
          </p:nvPr>
        </p:nvGraphicFramePr>
        <p:xfrm>
          <a:off x="827088" y="1989138"/>
          <a:ext cx="7632700" cy="3887788"/>
        </p:xfrm>
        <a:graphic>
          <a:graphicData uri="http://schemas.openxmlformats.org/drawingml/2006/table">
            <a:tbl>
              <a:tblPr/>
              <a:tblGrid>
                <a:gridCol w="2544762"/>
                <a:gridCol w="2543175"/>
                <a:gridCol w="2544763"/>
              </a:tblGrid>
              <a:tr h="1349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View from the top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View from the front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View from the side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8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6227763" y="4365625"/>
            <a:ext cx="1871662" cy="482600"/>
          </a:xfrm>
          <a:prstGeom prst="rect">
            <a:avLst/>
          </a:prstGeom>
          <a:solidFill>
            <a:srgbClr val="AAAEF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4211638" y="4365625"/>
            <a:ext cx="914400" cy="482600"/>
          </a:xfrm>
          <a:prstGeom prst="rect">
            <a:avLst/>
          </a:prstGeom>
          <a:solidFill>
            <a:srgbClr val="AAAEF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1187450" y="4149725"/>
            <a:ext cx="1871663" cy="914400"/>
          </a:xfrm>
          <a:prstGeom prst="rect">
            <a:avLst/>
          </a:prstGeom>
          <a:solidFill>
            <a:srgbClr val="AAAEF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" name="WordArt 26"/>
          <p:cNvSpPr>
            <a:spLocks noChangeArrowheads="1" noChangeShapeType="1" noTextEdit="1"/>
          </p:cNvSpPr>
          <p:nvPr/>
        </p:nvSpPr>
        <p:spPr bwMode="auto">
          <a:xfrm>
            <a:off x="2178972" y="620688"/>
            <a:ext cx="5040907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Name that shape!</a:t>
            </a:r>
            <a:endParaRPr lang="en-GB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8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015012"/>
              </p:ext>
            </p:extLst>
          </p:nvPr>
        </p:nvGraphicFramePr>
        <p:xfrm>
          <a:off x="827088" y="1989138"/>
          <a:ext cx="7632700" cy="3887788"/>
        </p:xfrm>
        <a:graphic>
          <a:graphicData uri="http://schemas.openxmlformats.org/drawingml/2006/table">
            <a:tbl>
              <a:tblPr/>
              <a:tblGrid>
                <a:gridCol w="2544762"/>
                <a:gridCol w="2543175"/>
                <a:gridCol w="2544763"/>
              </a:tblGrid>
              <a:tr h="1349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View from the top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View from the front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View from the side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8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6227763" y="4365625"/>
            <a:ext cx="1871662" cy="482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1187450" y="4149725"/>
            <a:ext cx="1871663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9956" name="AutoShape 20"/>
          <p:cNvSpPr>
            <a:spLocks noChangeArrowheads="1"/>
          </p:cNvSpPr>
          <p:nvPr/>
        </p:nvSpPr>
        <p:spPr bwMode="auto">
          <a:xfrm>
            <a:off x="4211638" y="4365625"/>
            <a:ext cx="936625" cy="504825"/>
          </a:xfrm>
          <a:prstGeom prst="rtTriangl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" name="WordArt 26"/>
          <p:cNvSpPr>
            <a:spLocks noChangeArrowheads="1" noChangeShapeType="1" noTextEdit="1"/>
          </p:cNvSpPr>
          <p:nvPr/>
        </p:nvSpPr>
        <p:spPr bwMode="auto">
          <a:xfrm>
            <a:off x="2178972" y="620688"/>
            <a:ext cx="5040907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Name that shape!</a:t>
            </a:r>
            <a:endParaRPr lang="en-GB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687252"/>
              </p:ext>
            </p:extLst>
          </p:nvPr>
        </p:nvGraphicFramePr>
        <p:xfrm>
          <a:off x="827088" y="1989138"/>
          <a:ext cx="7632700" cy="3887788"/>
        </p:xfrm>
        <a:graphic>
          <a:graphicData uri="http://schemas.openxmlformats.org/drawingml/2006/table">
            <a:tbl>
              <a:tblPr/>
              <a:tblGrid>
                <a:gridCol w="2544762"/>
                <a:gridCol w="2543175"/>
                <a:gridCol w="2544763"/>
              </a:tblGrid>
              <a:tr h="1349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View from the top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View from the front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View from the side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8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1331913" y="4005263"/>
            <a:ext cx="1295400" cy="12954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81" name="Rectangle 21"/>
          <p:cNvSpPr>
            <a:spLocks noChangeArrowheads="1"/>
          </p:cNvSpPr>
          <p:nvPr/>
        </p:nvSpPr>
        <p:spPr bwMode="auto">
          <a:xfrm>
            <a:off x="4211638" y="3789363"/>
            <a:ext cx="936625" cy="16557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6732588" y="3789363"/>
            <a:ext cx="936625" cy="16557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" name="WordArt 26"/>
          <p:cNvSpPr>
            <a:spLocks noChangeArrowheads="1" noChangeShapeType="1" noTextEdit="1"/>
          </p:cNvSpPr>
          <p:nvPr/>
        </p:nvSpPr>
        <p:spPr bwMode="auto">
          <a:xfrm>
            <a:off x="2178972" y="620688"/>
            <a:ext cx="5040907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Name that shape!</a:t>
            </a:r>
            <a:endParaRPr lang="en-GB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409125"/>
              </p:ext>
            </p:extLst>
          </p:nvPr>
        </p:nvGraphicFramePr>
        <p:xfrm>
          <a:off x="827088" y="1989138"/>
          <a:ext cx="7632700" cy="3887788"/>
        </p:xfrm>
        <a:graphic>
          <a:graphicData uri="http://schemas.openxmlformats.org/drawingml/2006/table">
            <a:tbl>
              <a:tblPr/>
              <a:tblGrid>
                <a:gridCol w="2544762"/>
                <a:gridCol w="2543175"/>
                <a:gridCol w="2544763"/>
              </a:tblGrid>
              <a:tr h="1349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View from the top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View from the front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View from the side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8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001" name="Oval 17"/>
          <p:cNvSpPr>
            <a:spLocks noChangeArrowheads="1"/>
          </p:cNvSpPr>
          <p:nvPr/>
        </p:nvSpPr>
        <p:spPr bwMode="auto">
          <a:xfrm>
            <a:off x="1331913" y="4005263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004" name="AutoShape 20"/>
          <p:cNvSpPr>
            <a:spLocks noChangeArrowheads="1"/>
          </p:cNvSpPr>
          <p:nvPr/>
        </p:nvSpPr>
        <p:spPr bwMode="auto">
          <a:xfrm>
            <a:off x="4140200" y="3789363"/>
            <a:ext cx="1150938" cy="143986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005" name="AutoShape 21"/>
          <p:cNvSpPr>
            <a:spLocks noChangeArrowheads="1"/>
          </p:cNvSpPr>
          <p:nvPr/>
        </p:nvSpPr>
        <p:spPr bwMode="auto">
          <a:xfrm>
            <a:off x="6588125" y="3789363"/>
            <a:ext cx="1150938" cy="143986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" name="WordArt 26"/>
          <p:cNvSpPr>
            <a:spLocks noChangeArrowheads="1" noChangeShapeType="1" noTextEdit="1"/>
          </p:cNvSpPr>
          <p:nvPr/>
        </p:nvSpPr>
        <p:spPr bwMode="auto">
          <a:xfrm>
            <a:off x="2178972" y="620688"/>
            <a:ext cx="5040907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Name that shape!</a:t>
            </a:r>
            <a:endParaRPr lang="en-GB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967249"/>
              </p:ext>
            </p:extLst>
          </p:nvPr>
        </p:nvGraphicFramePr>
        <p:xfrm>
          <a:off x="827088" y="1989138"/>
          <a:ext cx="7632700" cy="3887788"/>
        </p:xfrm>
        <a:graphic>
          <a:graphicData uri="http://schemas.openxmlformats.org/drawingml/2006/table">
            <a:tbl>
              <a:tblPr/>
              <a:tblGrid>
                <a:gridCol w="2544762"/>
                <a:gridCol w="2543175"/>
                <a:gridCol w="2544763"/>
              </a:tblGrid>
              <a:tr h="1349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View from the top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View from the front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View from the side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8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026" name="AutoShape 18"/>
          <p:cNvSpPr>
            <a:spLocks noChangeArrowheads="1"/>
          </p:cNvSpPr>
          <p:nvPr/>
        </p:nvSpPr>
        <p:spPr bwMode="auto">
          <a:xfrm>
            <a:off x="4140200" y="3789363"/>
            <a:ext cx="1150938" cy="1439862"/>
          </a:xfrm>
          <a:prstGeom prst="triangle">
            <a:avLst>
              <a:gd name="adj" fmla="val 50000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27" name="AutoShape 19"/>
          <p:cNvSpPr>
            <a:spLocks noChangeArrowheads="1"/>
          </p:cNvSpPr>
          <p:nvPr/>
        </p:nvSpPr>
        <p:spPr bwMode="auto">
          <a:xfrm>
            <a:off x="6588125" y="3789363"/>
            <a:ext cx="1150938" cy="1439862"/>
          </a:xfrm>
          <a:prstGeom prst="triangle">
            <a:avLst>
              <a:gd name="adj" fmla="val 50000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28" name="Rectangle 20"/>
          <p:cNvSpPr>
            <a:spLocks noChangeArrowheads="1"/>
          </p:cNvSpPr>
          <p:nvPr/>
        </p:nvSpPr>
        <p:spPr bwMode="auto">
          <a:xfrm>
            <a:off x="1547813" y="4149725"/>
            <a:ext cx="1079500" cy="10795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30" name="Line 22"/>
          <p:cNvSpPr>
            <a:spLocks noChangeShapeType="1"/>
          </p:cNvSpPr>
          <p:nvPr/>
        </p:nvSpPr>
        <p:spPr bwMode="auto">
          <a:xfrm>
            <a:off x="1547813" y="4149725"/>
            <a:ext cx="107950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31" name="Line 23"/>
          <p:cNvSpPr>
            <a:spLocks noChangeShapeType="1"/>
          </p:cNvSpPr>
          <p:nvPr/>
        </p:nvSpPr>
        <p:spPr bwMode="auto">
          <a:xfrm flipV="1">
            <a:off x="1547813" y="4149725"/>
            <a:ext cx="107950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WordArt 26"/>
          <p:cNvSpPr>
            <a:spLocks noChangeArrowheads="1" noChangeShapeType="1" noTextEdit="1"/>
          </p:cNvSpPr>
          <p:nvPr/>
        </p:nvSpPr>
        <p:spPr bwMode="auto">
          <a:xfrm>
            <a:off x="2178972" y="620688"/>
            <a:ext cx="5040907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Name that shape!</a:t>
            </a:r>
            <a:endParaRPr lang="en-GB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889050"/>
              </p:ext>
            </p:extLst>
          </p:nvPr>
        </p:nvGraphicFramePr>
        <p:xfrm>
          <a:off x="827088" y="1989138"/>
          <a:ext cx="7632700" cy="3887788"/>
        </p:xfrm>
        <a:graphic>
          <a:graphicData uri="http://schemas.openxmlformats.org/drawingml/2006/table">
            <a:tbl>
              <a:tblPr/>
              <a:tblGrid>
                <a:gridCol w="2544762"/>
                <a:gridCol w="2543175"/>
                <a:gridCol w="2544763"/>
              </a:tblGrid>
              <a:tr h="1349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View from the top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View from the front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View from the side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8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054" name="Rectangle 22"/>
          <p:cNvSpPr>
            <a:spLocks noChangeArrowheads="1"/>
          </p:cNvSpPr>
          <p:nvPr/>
        </p:nvSpPr>
        <p:spPr bwMode="auto">
          <a:xfrm>
            <a:off x="1116013" y="4292600"/>
            <a:ext cx="1943100" cy="7207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4055" name="Line 23"/>
          <p:cNvSpPr>
            <a:spLocks noChangeShapeType="1"/>
          </p:cNvSpPr>
          <p:nvPr/>
        </p:nvSpPr>
        <p:spPr bwMode="auto">
          <a:xfrm>
            <a:off x="1116013" y="4652963"/>
            <a:ext cx="1943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4065" name="Group 33"/>
          <p:cNvGrpSpPr>
            <a:grpSpLocks/>
          </p:cNvGrpSpPr>
          <p:nvPr/>
        </p:nvGrpSpPr>
        <p:grpSpPr bwMode="auto">
          <a:xfrm>
            <a:off x="4284663" y="4221163"/>
            <a:ext cx="720725" cy="865187"/>
            <a:chOff x="2699" y="2659"/>
            <a:chExt cx="454" cy="545"/>
          </a:xfrm>
        </p:grpSpPr>
        <p:grpSp>
          <p:nvGrpSpPr>
            <p:cNvPr id="44064" name="Group 32"/>
            <p:cNvGrpSpPr>
              <a:grpSpLocks/>
            </p:cNvGrpSpPr>
            <p:nvPr/>
          </p:nvGrpSpPr>
          <p:grpSpPr bwMode="auto">
            <a:xfrm>
              <a:off x="2699" y="2659"/>
              <a:ext cx="454" cy="545"/>
              <a:chOff x="2653" y="2704"/>
              <a:chExt cx="454" cy="545"/>
            </a:xfrm>
          </p:grpSpPr>
          <p:sp>
            <p:nvSpPr>
              <p:cNvPr id="44057" name="Line 25"/>
              <p:cNvSpPr>
                <a:spLocks noChangeShapeType="1"/>
              </p:cNvSpPr>
              <p:nvPr/>
            </p:nvSpPr>
            <p:spPr bwMode="auto">
              <a:xfrm>
                <a:off x="2653" y="3249"/>
                <a:ext cx="4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58" name="Line 26"/>
              <p:cNvSpPr>
                <a:spLocks noChangeShapeType="1"/>
              </p:cNvSpPr>
              <p:nvPr/>
            </p:nvSpPr>
            <p:spPr bwMode="auto">
              <a:xfrm flipV="1">
                <a:off x="2653" y="2931"/>
                <a:ext cx="0" cy="3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59" name="Line 27"/>
              <p:cNvSpPr>
                <a:spLocks noChangeShapeType="1"/>
              </p:cNvSpPr>
              <p:nvPr/>
            </p:nvSpPr>
            <p:spPr bwMode="auto">
              <a:xfrm flipV="1">
                <a:off x="2653" y="2704"/>
                <a:ext cx="227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60" name="Line 28"/>
              <p:cNvSpPr>
                <a:spLocks noChangeShapeType="1"/>
              </p:cNvSpPr>
              <p:nvPr/>
            </p:nvSpPr>
            <p:spPr bwMode="auto">
              <a:xfrm>
                <a:off x="2880" y="2704"/>
                <a:ext cx="227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61" name="Line 29"/>
              <p:cNvSpPr>
                <a:spLocks noChangeShapeType="1"/>
              </p:cNvSpPr>
              <p:nvPr/>
            </p:nvSpPr>
            <p:spPr bwMode="auto">
              <a:xfrm>
                <a:off x="3107" y="2931"/>
                <a:ext cx="0" cy="3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4063" name="Line 31"/>
            <p:cNvSpPr>
              <a:spLocks noChangeShapeType="1"/>
            </p:cNvSpPr>
            <p:nvPr/>
          </p:nvSpPr>
          <p:spPr bwMode="auto">
            <a:xfrm flipH="1">
              <a:off x="3061" y="3203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4066" name="Rectangle 34"/>
          <p:cNvSpPr>
            <a:spLocks noChangeArrowheads="1"/>
          </p:cNvSpPr>
          <p:nvPr/>
        </p:nvSpPr>
        <p:spPr bwMode="auto">
          <a:xfrm>
            <a:off x="6227763" y="4221163"/>
            <a:ext cx="1943100" cy="9366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4067" name="Line 35"/>
          <p:cNvSpPr>
            <a:spLocks noChangeShapeType="1"/>
          </p:cNvSpPr>
          <p:nvPr/>
        </p:nvSpPr>
        <p:spPr bwMode="auto">
          <a:xfrm>
            <a:off x="6227763" y="4652963"/>
            <a:ext cx="1944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" name="WordArt 26"/>
          <p:cNvSpPr>
            <a:spLocks noChangeArrowheads="1" noChangeShapeType="1" noTextEdit="1"/>
          </p:cNvSpPr>
          <p:nvPr/>
        </p:nvSpPr>
        <p:spPr bwMode="auto">
          <a:xfrm>
            <a:off x="2178972" y="620688"/>
            <a:ext cx="5040907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Name that shape!</a:t>
            </a:r>
            <a:endParaRPr lang="en-GB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87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63016"/>
              </p:ext>
            </p:extLst>
          </p:nvPr>
        </p:nvGraphicFramePr>
        <p:xfrm>
          <a:off x="827088" y="1989138"/>
          <a:ext cx="7632700" cy="3887788"/>
        </p:xfrm>
        <a:graphic>
          <a:graphicData uri="http://schemas.openxmlformats.org/drawingml/2006/table">
            <a:tbl>
              <a:tblPr/>
              <a:tblGrid>
                <a:gridCol w="2544762"/>
                <a:gridCol w="2543175"/>
                <a:gridCol w="2544763"/>
              </a:tblGrid>
              <a:tr h="1349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View from the top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View from the front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View from the side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8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Plan</a:t>
                      </a:r>
                      <a:endParaRPr kumimoji="0" lang="en-US" alt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Front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Elevation</a:t>
                      </a:r>
                      <a:endParaRPr kumimoji="0" lang="en-US" alt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Side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Elevation</a:t>
                      </a:r>
                      <a:endParaRPr kumimoji="0" lang="en-US" alt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WordArt 26"/>
          <p:cNvSpPr>
            <a:spLocks noChangeArrowheads="1" noChangeShapeType="1" noTextEdit="1"/>
          </p:cNvSpPr>
          <p:nvPr/>
        </p:nvSpPr>
        <p:spPr bwMode="auto">
          <a:xfrm>
            <a:off x="2178972" y="620688"/>
            <a:ext cx="5040907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Name that shape!</a:t>
            </a:r>
            <a:endParaRPr lang="en-GB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29</TotalTime>
  <Words>149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Comic Sans MS</vt:lpstr>
      <vt:lpstr>Franklin Gothic Heavy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shape is it?</dc:title>
  <dc:creator>Matthew</dc:creator>
  <cp:lastModifiedBy>Kangaroo Maths</cp:lastModifiedBy>
  <cp:revision>4</cp:revision>
  <dcterms:created xsi:type="dcterms:W3CDTF">2004-09-26T16:51:16Z</dcterms:created>
  <dcterms:modified xsi:type="dcterms:W3CDTF">2014-06-08T10:02:58Z</dcterms:modified>
</cp:coreProperties>
</file>