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nrich.maths.org/208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3527425"/>
          </a:xfrm>
        </p:spPr>
        <p:txBody>
          <a:bodyPr>
            <a:normAutofit/>
          </a:bodyPr>
          <a:lstStyle/>
          <a:p>
            <a:r>
              <a:rPr lang="en-GB" sz="7200" b="1" dirty="0" err="1" smtClean="0"/>
              <a:t>Farey</a:t>
            </a:r>
            <a:r>
              <a:rPr lang="en-GB" sz="7200" b="1" dirty="0" smtClean="0"/>
              <a:t> Sequences</a:t>
            </a:r>
            <a:br>
              <a:rPr lang="en-GB" sz="7200" b="1" dirty="0" smtClean="0"/>
            </a:br>
            <a:r>
              <a:rPr lang="en-GB" sz="7200" b="1" dirty="0"/>
              <a:t/>
            </a:r>
            <a:br>
              <a:rPr lang="en-GB" sz="7200" b="1" dirty="0"/>
            </a:br>
            <a:r>
              <a:rPr lang="en-GB" dirty="0" smtClean="0"/>
              <a:t>Writing fractions in order of size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6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3448" y="852846"/>
            <a:ext cx="91574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The third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Farey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Sequence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looks like this: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3448" y="4584918"/>
            <a:ext cx="915744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It is an ordered list of all the fractions between 0 and 1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with a maximum denominator of 3</a:t>
            </a:r>
            <a:endParaRPr lang="en-US" sz="2800" dirty="0" smtClean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cs typeface="Arial" pitchFamily="34" charset="0"/>
              </a:rPr>
              <a:t>The fractions are all in their simplest form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0" y="2133600"/>
                <a:ext cx="6172200" cy="1533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GB" sz="66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66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6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66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6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66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6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66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66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GB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133600"/>
                <a:ext cx="6172200" cy="153375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62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3448" y="852846"/>
            <a:ext cx="91574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fourth </a:t>
            </a:r>
            <a:r>
              <a:rPr lang="en-US" sz="3200" dirty="0" err="1">
                <a:solidFill>
                  <a:srgbClr val="000000"/>
                </a:solidFill>
                <a:cs typeface="Times New Roman" pitchFamily="18" charset="0"/>
              </a:rPr>
              <a:t>Farey</a:t>
            </a: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 Sequence looks like this:</a:t>
            </a:r>
            <a:r>
              <a:rPr lang="en-US" sz="3200" dirty="0">
                <a:cs typeface="Arial" pitchFamily="34" charset="0"/>
              </a:rPr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3448" y="4800361"/>
            <a:ext cx="91574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It is an ordered list of all the fractions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(in their simplest form) between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 0 and 1 with a maximum denominator of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4.  There are two additional fractions over the third </a:t>
            </a:r>
            <a:r>
              <a:rPr lang="en-US" sz="2800" dirty="0" err="1" smtClean="0">
                <a:solidFill>
                  <a:srgbClr val="000000"/>
                </a:solidFill>
                <a:cs typeface="Times New Roman" pitchFamily="18" charset="0"/>
              </a:rPr>
              <a:t>Farey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 sequence.</a:t>
            </a:r>
            <a:endParaRPr lang="en-US" sz="2800" dirty="0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2123847"/>
                <a:ext cx="8534400" cy="1533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GB" sz="66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66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6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66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6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66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6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66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66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6600" b="0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GB" sz="6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6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GB" sz="6600" b="0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GB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66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GB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123847"/>
                <a:ext cx="8534400" cy="153375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8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1"/>
              <p:cNvSpPr>
                <a:spLocks noChangeArrowheads="1"/>
              </p:cNvSpPr>
              <p:nvPr/>
            </p:nvSpPr>
            <p:spPr bwMode="auto">
              <a:xfrm>
                <a:off x="304800" y="813207"/>
                <a:ext cx="8534400" cy="53259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2900" marR="0" lvl="0" indent="-34290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r>
                  <a:rPr lang="en-US" sz="2400" dirty="0" smtClean="0">
                    <a:solidFill>
                      <a:srgbClr val="000000"/>
                    </a:solidFill>
                    <a:cs typeface="Times New Roman" pitchFamily="18" charset="0"/>
                  </a:rPr>
                  <a:t>Write down the fifth, sixth and seventh </a:t>
                </a:r>
                <a:r>
                  <a:rPr lang="en-US" sz="2400" dirty="0" err="1" smtClean="0">
                    <a:solidFill>
                      <a:srgbClr val="000000"/>
                    </a:solidFill>
                    <a:cs typeface="Times New Roman" pitchFamily="18" charset="0"/>
                  </a:rPr>
                  <a:t>Farey</a:t>
                </a:r>
                <a:r>
                  <a:rPr lang="en-US" sz="2400" dirty="0" smtClean="0">
                    <a:solidFill>
                      <a:srgbClr val="000000"/>
                    </a:solidFill>
                    <a:cs typeface="Times New Roman" pitchFamily="18" charset="0"/>
                  </a:rPr>
                  <a:t> Sequences.</a:t>
                </a:r>
              </a:p>
              <a:p>
                <a:pPr marR="0" lvl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2400" b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Times New Roman" pitchFamily="18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•"/>
                </a:pPr>
                <a:r>
                  <a:rPr lang="en-GB" sz="2400" dirty="0" smtClean="0"/>
                  <a:t>Take three adjacent fractions in one of your </a:t>
                </a:r>
                <a:r>
                  <a:rPr lang="en-GB" sz="2400" dirty="0" err="1" smtClean="0"/>
                  <a:t>Farey</a:t>
                </a:r>
                <a:r>
                  <a:rPr lang="en-GB" sz="2400" dirty="0" smtClean="0"/>
                  <a:t> Sequences.  Can you find a connection between them?  Try another three adjacent fractions.  Does it always work?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dirty="0"/>
              </a:p>
              <a:p>
                <a:pPr marL="342900" lvl="0" indent="-342900"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•"/>
                </a:pPr>
                <a:r>
                  <a:rPr lang="en-GB" sz="2400" dirty="0" smtClean="0"/>
                  <a:t>How can your findings help you answer a question like this one:</a:t>
                </a:r>
              </a:p>
              <a:p>
                <a:pPr lvl="0" indent="3635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dirty="0"/>
              </a:p>
              <a:p>
                <a:pPr lvl="0" indent="363538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2400" dirty="0" smtClean="0"/>
                  <a:t>Find a fraction between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1</m:t>
                        </m:r>
                        <m:r>
                          <a:rPr lang="en-GB" sz="24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n-GB" sz="2400" dirty="0" smtClean="0"/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dirty="0" smtClean="0"/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dirty="0" smtClean="0"/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dirty="0"/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dirty="0" smtClean="0"/>
              </a:p>
              <a:p>
                <a:pPr lvl="0"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i="1" dirty="0" smtClean="0"/>
                  <a:t>Based on a idea from nrich.maths.org.  More ideas </a:t>
                </a:r>
                <a:r>
                  <a:rPr lang="en-GB" i="1" dirty="0" smtClean="0">
                    <a:hlinkClick r:id="rId2"/>
                  </a:rPr>
                  <a:t>here</a:t>
                </a:r>
                <a:r>
                  <a:rPr lang="en-GB" i="1" dirty="0" smtClean="0"/>
                  <a:t>.</a:t>
                </a:r>
              </a:p>
            </p:txBody>
          </p:sp>
        </mc:Choice>
        <mc:Fallback xmlns="">
          <p:sp>
            <p:nvSpPr>
              <p:cNvPr id="3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813207"/>
                <a:ext cx="8534400" cy="5325945"/>
              </a:xfrm>
              <a:prstGeom prst="rect">
                <a:avLst/>
              </a:prstGeom>
              <a:blipFill rotWithShape="1">
                <a:blip r:embed="rId3"/>
                <a:stretch>
                  <a:fillRect l="-929" t="-343" r="-571" b="-13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2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Farey Sequences  Writing fractions in order of size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Farey Sequences</dc:title>
  <dc:creator>Kangaroo Maths</dc:creator>
  <cp:lastModifiedBy>Kangaroo Maths</cp:lastModifiedBy>
  <cp:revision>9</cp:revision>
  <dcterms:created xsi:type="dcterms:W3CDTF">2006-08-16T00:00:00Z</dcterms:created>
  <dcterms:modified xsi:type="dcterms:W3CDTF">2015-10-20T21:11:09Z</dcterms:modified>
</cp:coreProperties>
</file>